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the group. Confirm access needs and the fictional example boundary. No attendee data is sent anywhere.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each learning objective and its observable success criterion. Adapt language and pacing to this group's prior knowledge.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full run-of-show in the workshop room. The remaining activity windows are in agenda.csv. Review transitions and breaks for the actual group.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for literal observations first. A pause does not prove confusion or intent. Invite at least two alternative explanations.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questions neutral. Replace 'How do we prove the new sign works?' with a question that permits the idea to fail.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polished design is unnecessary. Ask whether each alternative can answer the question or merely demonstrate an attractive solution.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consent and privacy needs for a future real test. No outreach is performed. Keep the planned intervention small enough to stop or revise.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small exercise does not establish statistical significance. Preserve uncertainty and sample limits. Discourage universal causal claims.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for actionable feedback rather than a score alone. Confirm that everyone has downloaded their worksheet before closing.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full emerging/ready/strong rubric. Invite a peer to name one observable improvement, then revise the worksheet.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answers and explanations are bundled client side for self-study. Scores are local and are not secure assessments.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Invite a short reflection and next action. Download the worksheet before closing the browser; it is not saved automatically.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SKILLROVE / WORKSHOP STUDIO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6400800" cy="2148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500" b="1">
                <a:solidFill>
                  <a:srgbClr val="173C55"/>
                </a:solidFill>
                <a:latin typeface="Arial"/>
              </a:defRPr>
            </a:pPr>
            <a:r>
              <a:t>From assumptions to useful experiments.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5852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100" b="0">
                <a:solidFill>
                  <a:srgbClr val="173C55"/>
                </a:solidFill>
                <a:latin typeface="Arial"/>
              </a:defRPr>
            </a:pPr>
            <a:r>
              <a:t>Leave with a clear learning question, a practical test and an observable signal for the next decision.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2971800"/>
            <a:ext cx="3108960" cy="2560320"/>
          </a:xfrm>
          <a:prstGeom prst="roundRect">
            <a:avLst/>
          </a:prstGeom>
          <a:solidFill>
            <a:srgbClr val="F2C3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2148840" cy="2148840"/>
          </a:xfrm>
          <a:prstGeom prst="ellipse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0" y="2377440"/>
            <a:ext cx="1234440" cy="1234440"/>
          </a:xfrm>
          <a:prstGeom prst="ellipse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574243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173C55"/>
                </a:solidFill>
                <a:latin typeface="Arial"/>
              </a:defRPr>
            </a:pPr>
            <a:r>
              <a:t>SHAPE / INTENTION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WORKSHOP / LEARN BY DOING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Know what good looks like.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A mixed product and design team learning to turn an uncertain idea into a small, reviewable test.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Frame the uncertainty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Separate observed context from an assumption and write a learning question.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Make the test small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Choose a reversible test that can answer the question with the available time.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Name the decision signal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Define an observable signal and a next decision before looking at results.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WORKSHOP / LEARN BY DOING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A plan with room to practice.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90 minutes · 18 people · 5 groups of at most 4.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00–10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Notice before interpreting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10–25 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Choose one useful question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25–40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Make three alternatives visible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40–60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Build a reversible experiment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00–10 MIN /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Notice before interpreting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Use a small observation to separate what happened from what you think it means.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Read the fictional studio challenge.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Write one observation and one interpretation separately.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Share the distinction with a partner.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10–25 MIN / 15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Choose one useful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Turn a broad wish into one audience-specific uncertainty.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Name the visitor and the moment.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List the assumptions affecting the next decision.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Choose one assumption to investigate.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Write a question that a small test could answer.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25–40 MIN / 15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Make three alternatives visible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Explore options without treating the first sketch as the final answer.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Sketch a care card, a welcome sign and a guided question.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Name what each option could reveal.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Choose the simplest option that tests the selected uncertainty.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40–60 MIN / 20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Build a reversible experiment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Specify the test, source, protocol and boundaries before running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Name the method and permitted participants or sources.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Write the exact prompt or observation protocol.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Define the smallest useful output.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Name risks, permissions and stopping conditions.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60–80 MIN / 20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Agree on the signal before the result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Distinguish support, contradiction and an inconclusive outcome.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Name the observable signal.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Write what would support the next step.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Write what would weaken the idea.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Explain when the evidence would be inconclusive.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80–90 MIN /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Review, revise, leave with a next step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Use the rubric and practice questions to improve the handoff.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Trade worksheets and name one observable improvement.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Use the practice questions to revisit a gap.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Step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Revise the plan and download your local worksheet.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WORKSHOP / LEARN BY DOING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Review the work. Keep the evidence visible.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The rubric describes observable draft quality, not a certificate or validated learning measure.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Clear learning question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Names the audience, situation and uncertainty.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Bounded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Names a reversible method, source and exact action.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Honest decision signal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Names support, contradiction and an inconclusive outcome.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WORKSHOP / LEARN BY DOING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173C55"/>
                </a:solidFill>
                <a:latin typeface="Arial"/>
              </a:defRPr>
            </a:pPr>
            <a:r>
              <a:t>Use a question to reveal the gap.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173C55"/>
                </a:solidFill>
                <a:latin typeface="Arial"/>
              </a:defRPr>
            </a:pPr>
            <a:r>
              <a:t>Try the practice quiz, read the rationale and revisit the relevant objective.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Frame the uncertainty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The question names an audience, a situation and one uncertainty.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Make the test small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The plan names a method, a participant or source, and a bounded action.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146B78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173C55"/>
                </a:solidFill>
                <a:latin typeface="Arial"/>
              </a:defRPr>
            </a:pPr>
            <a:r>
              <a:t>Name the decision signal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173C55"/>
                </a:solidFill>
                <a:latin typeface="Arial"/>
              </a:defRPr>
            </a:pPr>
            <a:r>
              <a:t>The plan explains what would support, weaken or leave the idea unresolved.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146B78"/>
                </a:solidFill>
                <a:latin typeface="Arial"/>
              </a:defRPr>
            </a:pPr>
            <a:r>
              <a:t>SKILLROVE / NEXT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6400800" cy="2148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700" b="1">
                <a:solidFill>
                  <a:srgbClr val="173C55"/>
                </a:solidFill>
                <a:latin typeface="Arial"/>
              </a:defRPr>
            </a:pPr>
            <a:r>
              <a:t>Leave with one experiment you can run.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5852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100" b="0">
                <a:solidFill>
                  <a:srgbClr val="173C55"/>
                </a:solidFill>
                <a:latin typeface="Arial"/>
              </a:defRPr>
            </a:pPr>
            <a:r>
              <a:t>Take your worksheet, choose the next test and name the evidence that would change your mind.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2971800"/>
            <a:ext cx="3108960" cy="2560320"/>
          </a:xfrm>
          <a:prstGeom prst="roundRect">
            <a:avLst/>
          </a:prstGeom>
          <a:solidFill>
            <a:srgbClr val="F2C3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2148840" cy="2148840"/>
          </a:xfrm>
          <a:prstGeom prst="ellipse">
            <a:avLst/>
          </a:prstGeom>
          <a:solidFill>
            <a:srgbClr val="146B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0" y="2377440"/>
            <a:ext cx="1234440" cy="1234440"/>
          </a:xfrm>
          <a:prstGeom prst="ellipse">
            <a:avLst/>
          </a:prstGeom>
          <a:solidFill>
            <a:srgbClr val="173C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574243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173C55"/>
                </a:solidFill>
                <a:latin typeface="Arial"/>
              </a:defRPr>
            </a:pPr>
            <a:r>
              <a:t>SHAPE / INTENTION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From assumptions to useful experiments. / Fictional demonstration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173C55"/>
                </a:solidFill>
                <a:latin typeface="Arial"/>
              </a:defRPr>
            </a:pPr>
            <a: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assumptions to useful experiments. · Lesson</dc:title>
  <dc:subject/>
  <dc:creator>Skillrove</dc:creator>
  <cp:keywords/>
  <dc:description>generated using python-pptx</dc:description>
  <cp:lastModifiedBy>Steve Canny</cp:lastModifiedBy>
  <cp:revision>1</cp:revision>
  <dcterms:created xsi:type="dcterms:W3CDTF">2026-10-10T00:00:00Z</dcterms:created>
  <dcterms:modified xsi:type="dcterms:W3CDTF">2026-10-10T00:00:00Z</dcterms:modified>
  <cp:category/>
</cp:coreProperties>
</file>