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Impressions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Instagram</c:v>
                </c:pt>
                <c:pt idx="1">
                  <c:v>LinkedIn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63000</c:v>
                </c:pt>
                <c:pt idx="1">
                  <c:v>22000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FIELDNOTES / A fictional 30-day social review. Find the posts worth learning from, keep the calculations visible and make the next test concrete.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Rates are weighted from summed counts, never averaged across posts.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Equal inclusive date windows; totals can still reflect a different posting mix.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are descriptive comparisons, not proof of causation.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 outside-window records; 1 zero-impression records. Rates with a zero denominator stay unknown.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Proposed experiments require your own assignment and success-window decision.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Native editable chart; values are current-window summed impressions, not unique reach. 85000 total impressions.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245BEB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6400800" cy="2148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173C55"/>
                </a:solidFill>
                <a:latin typeface="Arial"/>
              </a:defRPr>
            </a:pPr>
            <a:r>
              <a:t>Less noise. More signal.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566160"/>
            <a:ext cx="585216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0">
                <a:solidFill>
                  <a:srgbClr val="173C55"/>
                </a:solidFill>
                <a:latin typeface="Arial"/>
              </a:defRPr>
            </a:pPr>
            <a:r>
              <a:t>FIELDNOTES / A fictional 30-day social review. Find the posts worth learning from, keep the calculations visible and make the next test concrete.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2971800"/>
            <a:ext cx="3108960" cy="2560320"/>
          </a:xfrm>
          <a:prstGeom prst="roundRect">
            <a:avLst/>
          </a:prstGeom>
          <a:solidFill>
            <a:srgbClr val="D8E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778240" y="1508760"/>
            <a:ext cx="2148840" cy="2148840"/>
          </a:xfrm>
          <a:prstGeom prst="ellipse">
            <a:avLst/>
          </a:prstGeom>
          <a:solidFill>
            <a:srgbClr val="245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0" y="2377440"/>
            <a:ext cx="1234440" cy="1234440"/>
          </a:xfrm>
          <a:prstGeom prst="ellipse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5742432"/>
            <a:ext cx="374903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0">
                <a:solidFill>
                  <a:srgbClr val="173C55"/>
                </a:solidFill>
                <a:latin typeface="Arial"/>
              </a:defRPr>
            </a:pPr>
            <a:r>
              <a:t>SHAPE / INTENTION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Social Performance Studio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01 / 06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245BEB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173C55"/>
                </a:solidFill>
                <a:latin typeface="Arial"/>
              </a:defRPr>
            </a:pPr>
            <a:r>
              <a:t>A scorecard you can reconcile.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173C55"/>
                </a:solidFill>
                <a:latin typeface="Arial"/>
              </a:defRPr>
            </a:pPr>
            <a:r>
              <a:t>Rates are weighted from summed counts, never averaged across posts.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245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245BEB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85,000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Impressions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245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245BEB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4.15%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Likes + comments + shares / impressions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245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245BEB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1.25%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Clicks / impressions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Social Performance Studio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02 / 06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245BEB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173C55"/>
                </a:solidFill>
                <a:latin typeface="Arial"/>
              </a:defRPr>
            </a:pPr>
            <a:r>
              <a:t>Compare like-sized windows.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173C55"/>
                </a:solidFill>
                <a:latin typeface="Arial"/>
              </a:defRPr>
            </a:pPr>
            <a:r>
              <a:t>Equal inclusive date windows; totals can still reflect a different posting mix.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245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245BEB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4 to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Observed posts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245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245BEB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56,000 to 85,000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Impressions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245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245BEB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2.80% to 4.15%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Weighted engagement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Social Performance Studio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03 / 06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245BEB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173C55"/>
                </a:solidFill>
                <a:latin typeface="Arial"/>
              </a:defRPr>
            </a:pPr>
            <a:r>
              <a:t>Find the signal by channel.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173C55"/>
                </a:solidFill>
                <a:latin typeface="Arial"/>
              </a:defRPr>
            </a:pPr>
            <a:r>
              <a:t>These are descriptive comparisons, not proof of causation.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5189220" cy="22860"/>
          </a:xfrm>
          <a:prstGeom prst="rect">
            <a:avLst/>
          </a:prstGeom>
          <a:solidFill>
            <a:srgbClr val="245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51435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245BEB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514350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Instagram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514350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63,000 impressions · 4.33% engagement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12180" y="4050791"/>
            <a:ext cx="5189220" cy="22860"/>
          </a:xfrm>
          <a:prstGeom prst="rect">
            <a:avLst/>
          </a:prstGeom>
          <a:solidFill>
            <a:srgbClr val="245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12180" y="4261104"/>
            <a:ext cx="51435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245BEB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12180" y="4645152"/>
            <a:ext cx="514350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LinkedIn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12180" y="5394960"/>
            <a:ext cx="514350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22,000 impressions · 3.64% engagement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Social Performance Studio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04 / 06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245BEB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173C55"/>
                </a:solidFill>
                <a:latin typeface="Arial"/>
              </a:defRPr>
            </a:pPr>
            <a:r>
              <a:t>Keep unknowns in the room.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173C55"/>
                </a:solidFill>
                <a:latin typeface="Arial"/>
              </a:defRPr>
            </a:pPr>
            <a:r>
              <a:t>1 outside-window records; 1 zero-impression records. Rates with a zero denominator stay unknown.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5189220" cy="22860"/>
          </a:xfrm>
          <a:prstGeom prst="rect">
            <a:avLst/>
          </a:prstGeom>
          <a:solidFill>
            <a:srgbClr val="245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51435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245BEB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514350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NOT REACH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514350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Impressions can include repeated views.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12180" y="4050791"/>
            <a:ext cx="5189220" cy="22860"/>
          </a:xfrm>
          <a:prstGeom prst="rect">
            <a:avLst/>
          </a:prstGeom>
          <a:solidFill>
            <a:srgbClr val="245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12180" y="4261104"/>
            <a:ext cx="51435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245BEB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12180" y="4645152"/>
            <a:ext cx="514350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NOT REVENUE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12180" y="5394960"/>
            <a:ext cx="514350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Clicks and listed spend do not prove sales.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Social Performance Studio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05 / 06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245BEB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173C55"/>
                </a:solidFill>
                <a:latin typeface="Arial"/>
              </a:defRPr>
            </a:pPr>
            <a:r>
              <a:t>Turn the review into a test.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173C55"/>
                </a:solidFill>
                <a:latin typeface="Arial"/>
              </a:defRPr>
            </a:pPr>
            <a:r>
              <a:t>Proposed experiments require your own assignment and success-window decision.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5189220" cy="22860"/>
          </a:xfrm>
          <a:prstGeom prst="rect">
            <a:avLst/>
          </a:prstGeom>
          <a:solidFill>
            <a:srgbClr val="245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51435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245BEB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514350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Test two different process openers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514350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Keep topic, format and 7-day observation window matched.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12180" y="4050791"/>
            <a:ext cx="5189220" cy="22860"/>
          </a:xfrm>
          <a:prstGeom prst="rect">
            <a:avLst/>
          </a:prstGeom>
          <a:solidFill>
            <a:srgbClr val="245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12180" y="4261104"/>
            <a:ext cx="51435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245BEB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12180" y="4645152"/>
            <a:ext cx="514350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Publish a controlled checklist draft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12180" y="5394960"/>
            <a:ext cx="514350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Do not infer purchases from click counts.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Social Performance Studio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06 / 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599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Channel impressions / editable native chart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640080" y="1188720"/>
          <a:ext cx="10911839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 noise. More signal.</dc:title>
  <dc:subject/>
  <dc:creator>Skillrove</dc:creator>
  <cp:keywords/>
  <dc:description>generated using python-pptx</dc:description>
  <cp:lastModifiedBy>Steve Canny</cp:lastModifiedBy>
  <cp:revision>1</cp:revision>
  <dcterms:created xsi:type="dcterms:W3CDTF">2026-10-10T00:00:00Z</dcterms:created>
  <dcterms:modified xsi:type="dcterms:W3CDTF">2026-10-10T00:00:00Z</dcterms:modified>
  <cp:category/>
</cp:coreProperties>
</file>