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Morrow / A fictional workshop-service blueprint. Connect the welcome, preparation and recovery so every teammate knows the next responsible move.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stage connects an observable action to a reviewed acceptance criterion.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Service lanes distinguish visible delivery from enabling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55 planned work minutes; 47 minutes on the longest dependency path. These are estimates.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failure boundary and escalation owner remain explicit.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a local checklist and answer feedback before adapting this draft to a real operation.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native table from exact input. Timings and policy are authored estimates; review before operational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 operating policy from source. Dependencies: . Planned minutes: 5. Consulted: . Informed: ops. Review policy before operational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 operating policy from source. Dependencies: arrive. Planned minutes: 10. Consulted: . Informed: host. Review policy before operational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 operating policy from source. Dependencies: arrive. Planned minutes: 8. Consulted: . Informed: ops. Review policy before operational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 operating policy from source. Dependencies: prepare, orient. Planned minutes: 25. Consulted: . Informed: ops. Review policy before operational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 operating policy from source. Dependencies: make. Planned minutes: 7. Consulted: . Informed: ops. Review policy before operational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B95738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A good welcome is a system.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24322B"/>
                </a:solidFill>
                <a:latin typeface="Arial"/>
              </a:defRPr>
            </a:pPr>
            <a:r>
              <a:t>Morrow / A fictional workshop-service blueprint. Connect the welcome, preparation and recovery so every teammate knows the next responsible move.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D5DF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24322B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Service Blueprint Studio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01 / 06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B95738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Map what the customer experiences.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Each stage connects an observable action to a reviewed acceptance criterion.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A clear arrival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Find the welcome point.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Prepare the room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See a ready workspace.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Make the next step clear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Understand the session and how to ask for help.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Make with confidence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Complete the guided practice.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Service Blueprint Studio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02 / 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B95738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Make the invisible work visible.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Service lanes distinguish visible delivery from enabling 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FRONTSTAGE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Explain where personal belongings can stay.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BACKSTAGE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Check materials and accessible workstation requests.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Run the room readiness checklist.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Service Blueprint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03 / 06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B95738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Treat handoffs as part of the service.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55 planned work minutes; 47 minutes on the longest dependency path. These are estimates.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A clear arrival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0–5 min · Experience host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Prepare the room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5–15 min · Operations coordinator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Make the next step clear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5–13 min · Craft trainer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Make with confidence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15–40 min · Craft trainer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Service Blueprint Studio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04 / 06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B95738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Design the recovery before the failure.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The failure boundary and escalation owner remain explicit.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A booking is missing.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Service lead checks the record; do not promise a seat.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900" b="1">
                <a:solidFill>
                  <a:srgbClr val="24322B"/>
                </a:solidFill>
                <a:latin typeface="Arial"/>
              </a:defRPr>
            </a:pPr>
            <a:r>
              <a:t>A requested material is unavailable.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Operations proposes a reviewed substitute to the service lead.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The guest needs a different pace.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Trainer agrees an appropriate adjustment with the service lead.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900" b="1">
                <a:solidFill>
                  <a:srgbClr val="24322B"/>
                </a:solidFill>
                <a:latin typeface="Arial"/>
              </a:defRPr>
            </a:pPr>
            <a:r>
              <a:t>The activity cannot continue safely.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Pause the activity and ask the service lead to review.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Service Blueprint Studio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05 / 06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B95738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Rehearse the moment that matters.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Use a local checklist and answer feedback before adapting this draft to a real operation.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518922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CHECKLIST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5 observable acceptance criteria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80" y="4050791"/>
            <a:ext cx="5189220" cy="22860"/>
          </a:xfrm>
          <a:prstGeom prst="rect">
            <a:avLst/>
          </a:prstGeom>
          <a:solidFill>
            <a:srgbClr val="B95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1218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B9573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8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PRACTICE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8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2 authored questions, with rationale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Service Blueprint Studio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06 /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109471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The complete four-lane blueprint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5760" y="1005840"/>
          <a:ext cx="11460479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079"/>
                <a:gridCol w="1910079"/>
                <a:gridCol w="1910079"/>
                <a:gridCol w="1910079"/>
                <a:gridCol w="1910079"/>
                <a:gridCol w="1910084"/>
              </a:tblGrid>
              <a:tr h="109728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Service lanes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A clear arrival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Prepare the room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Make the next step 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Make with 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Leave with a useful next move</a:t>
                      </a:r>
                    </a:p>
                  </a:txBody>
                  <a:tcPr/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Customer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Find the welcome point.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See a ready workspace.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Understand the session and how to ask for help.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Complete the guided practice.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Take the work and know the follow-up option.</a:t>
                      </a:r>
                    </a:p>
                  </a:txBody>
                  <a:tcPr/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Frontstage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Greet the guest and confirm the booked session.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Explain where personal belongings can stay.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Give a short welcome and explain the break point.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Demonstrate one action, then invite the guest to try.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Review the result and thank the guest.</a:t>
                      </a:r>
                    </a:p>
                  </a:txBody>
                  <a:tcPr/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Backstage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Read the reviewed booking note.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Check materials and accessible workstation requests.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Review the session plan and recovery route.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Monitor the material inventory and help queue.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Reconcile materials and prepare the next session.</a:t>
                      </a:r>
                    </a:p>
                  </a:txBody>
                  <a:tcPr/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Prepare a visible arrival sign.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Run the room readiness checklist.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Keep the approved session guide nearby.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Use the reviewed instruction cards.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33D36"/>
                          </a:solidFill>
                        </a:defRPr>
                      </a:pPr>
                      <a:r>
                        <a:t>Provide the approved care sheet.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59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D36"/>
                </a:solidFill>
              </a:defRPr>
            </a:pPr>
            <a:r>
              <a:t>A clear arrival / operating handoff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59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3D36"/>
                </a:solidFill>
              </a:defRPr>
            </a:pPr>
            <a:r>
              <a:t>Responsible: Experience host / Accountable: Service lead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45920"/>
            <a:ext cx="1127759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ACCEPTANCE / Guest confirms the session and meeting point.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834640"/>
            <a:ext cx="1127759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FAILURE / A booking is missing.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703320"/>
            <a:ext cx="1127759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RECOVERY / Service lead checks the record; do not promise a seat.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59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D36"/>
                </a:solidFill>
              </a:defRPr>
            </a:pPr>
            <a:r>
              <a:t>Prepare the room / operating handoff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59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3D36"/>
                </a:solidFill>
              </a:defRPr>
            </a:pPr>
            <a:r>
              <a:t>Responsible: Operations coordinator / Accountable: Service lead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45920"/>
            <a:ext cx="1127759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ACCEPTANCE / Room checklist is signed before activity starts.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834640"/>
            <a:ext cx="1127759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FAILURE / A requested material is unavailable.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703320"/>
            <a:ext cx="1127759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RECOVERY / Operations proposes a reviewed substitute to the service lead.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59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D36"/>
                </a:solidFill>
              </a:defRPr>
            </a:pPr>
            <a:r>
              <a:t>Make the next step clear / operating handoff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59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3D36"/>
                </a:solidFill>
              </a:defRPr>
            </a:pPr>
            <a:r>
              <a:t>Responsible: Craft trainer / Accountable: Service lead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45920"/>
            <a:ext cx="1127759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ACCEPTANCE / Guest can name the first activity and help contact.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834640"/>
            <a:ext cx="1127759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FAILURE / The guest needs a different pace.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703320"/>
            <a:ext cx="1127759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RECOVERY / Trainer agrees an appropriate adjustment with the service lead.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59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D36"/>
                </a:solidFill>
              </a:defRPr>
            </a:pPr>
            <a:r>
              <a:t>Make with confidence / operating handoff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59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3D36"/>
                </a:solidFill>
              </a:defRPr>
            </a:pPr>
            <a:r>
              <a:t>Responsible: Craft trainer / Accountable: Service lead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45920"/>
            <a:ext cx="1127759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ACCEPTANCE / Guest completes the stated practice step.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834640"/>
            <a:ext cx="1127759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FAILURE / The activity cannot continue safely.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703320"/>
            <a:ext cx="1127759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RECOVERY / Pause the activity and ask the service lead to review.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59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3D36"/>
                </a:solidFill>
              </a:defRPr>
            </a:pPr>
            <a:r>
              <a:t>Leave with a useful next move / operating handoff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599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3D36"/>
                </a:solidFill>
              </a:defRPr>
            </a:pPr>
            <a:r>
              <a:t>Responsible: Experience host / Accountable: Service lead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45920"/>
            <a:ext cx="1127759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ACCEPTANCE / Guest receives the agreed takeaway and help route.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834640"/>
            <a:ext cx="1127759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FAILURE / The result is not ready.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703320"/>
            <a:ext cx="11277599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3D36"/>
                </a:solidFill>
              </a:defRPr>
            </a:pPr>
            <a:r>
              <a:t>RECOVERY / Service lead agrees a clear follow-up without inventing a promise.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good welcome is a system.</dc:title>
  <dc:subject/>
  <dc:creator>Skillrove</dc:creator>
  <cp:keywords/>
  <dc:description>generated using python-pptx</dc:description>
  <cp:lastModifiedBy>Steve Canny</cp:lastModifiedBy>
  <cp:revision>1</cp:revision>
  <dcterms:created xsi:type="dcterms:W3CDTF">2026-10-10T00:00:00Z</dcterms:created>
  <dcterms:modified xsi:type="dcterms:W3CDTF">2026-10-10T00:00:00Z</dcterms:modified>
  <cp:category/>
</cp:coreProperties>
</file>