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State the audience, the decision and the evidence boundary. This example is fictional. Do not present targets as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Confirm the category and goal before selecting aesthetics. Ask whether the difference matters to this audience.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evidence.csv for every source and its status. A reference ID does not prove a claim; review support and recency.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Discuss each segment's tension and proposed response in audiences.md. Segment labels are planning inputs, not validated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alternatives.csv to inspect every estimate and cited note. These axes are author-defined; no automated market ranking is claimed.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statement aloud. Check whether it describes a benefit the team can actually deliver.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brand-brief.md to inspect the proof and evidence IDs for every pillar. Resolve unsupported claims before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Rehearse the write/avoid examples in voice-guide.md. Preserve the intended meaning when shortening copy.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all full drafts in messaging.csv and the per-channel Markdown files. These are drafts; no email, ad or website is published.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touchpoints.csv for the cumulative phase windows, owner and deliverable. Dependencies and actual calendars need team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measurement-plan.md. Targets are future decisions, not claims of achieved uplift.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who owns the next decision and what evidence would change it. Download the complete handoff before ending the meeting.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ROOT &amp; RITUAL / 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6400800" cy="2148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A little green. A place to begin.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566160"/>
            <a:ext cx="58521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100" b="0">
                <a:solidFill>
                  <a:srgbClr val="24322B"/>
                </a:solidFill>
                <a:latin typeface="Arial"/>
              </a:defRPr>
            </a:pPr>
            <a:r>
              <a:t>Make a first growing project feel achievable, then earn the next visit through useful guidance.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2971800"/>
            <a:ext cx="3108960" cy="2560320"/>
          </a:xfrm>
          <a:prstGeom prst="roundRect">
            <a:avLst/>
          </a:prstGeom>
          <a:solidFill>
            <a:srgbClr val="D5DF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778240" y="1508760"/>
            <a:ext cx="2148840" cy="2148840"/>
          </a:xfrm>
          <a:prstGeom prst="ellipse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0" y="2377440"/>
            <a:ext cx="1234440" cy="1234440"/>
          </a:xfrm>
          <a:prstGeom prst="ellipse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5742432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24322B"/>
                </a:solidFill>
                <a:latin typeface="Arial"/>
              </a:defRPr>
            </a:pPr>
            <a:r>
              <a:t>SHAPE / INTENTION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One brand. One useful decision.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City neighbors who want plants to fit the space, light and time they actually have.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Category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Neighborhood urban gardening studio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The promise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one good choice, one useful routine, one place to ask for help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The difference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space-fit advice, clear care cards and a welcoming follow-up clinic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Show what the strategy rests 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Sources, working hypotheses and fictional examples stay visibly distinct.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Observed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0 source records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Hypothesis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1 source records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Fictional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4 source records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Start with the job. Then the message.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One segment, one friction, one practical response.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First-time growers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Choose one plant that suits an actual room.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Small-space neighbors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Make a balcony or windowsill useful without buying a whole system.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Weekend experimenters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Try a small growing project with a friend.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Make the alternative explicit.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Compare the supplied alternatives on estimated clarity and guidance; these are editorial inputs.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2480310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Big-box plant aisle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Clarity 35/100 · Guidance 20/100. Fictional: broad choice with limited space-specific help.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3270" y="4050791"/>
            <a:ext cx="2480310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0327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327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Online plant club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327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Clarity 65/100 · Guidance 45/100. Fictional: convenient selection, remote troubleshooting.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2180" y="4050791"/>
            <a:ext cx="2480310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218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8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Specialist nursery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8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Clarity 55/100 · Guidance 80/100. Fictional: deep expertise that can feel intimidating to a beginner.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1090" y="4050791"/>
            <a:ext cx="2480310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2109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109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Root &amp; Ritual concept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109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Clarity 85/100 · Guidance 85/100. Proposed positioning, not measured performance.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A promise you can explain in one breath.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one good choice, one useful routine, one place to ask for help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neighbors growing in small city spaces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Who need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a realistic first project and approachable guidance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Because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space-fit advice, clear care cards and a welcoming follow-up clinic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Give every promise a reason to believe.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The messaging pillars connect desired experience to reviewed proof.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Fit the real space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Choose for your light, room and routine.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Make care clear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Leave knowing the next small step.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Keep questions welcome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You do not need to be a plant expert to begin.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A voice people understand the first time.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Use concrete choices, useful guidance and an honest next step.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Useful before poetic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Write: Tell us how much light your window gets.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Welcoming without pressure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Write: One windowsill is enough to start.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Specific about care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Write: Check the soil before adding water.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Carry one idea across the touchpoints.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Channel drafts preserve the pillar and evidence links.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2480310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Studio landing page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Grow something that fits your life.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03270" y="4050791"/>
            <a:ext cx="2480310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0327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0327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Welcome email draft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327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Your first plant comes with a next step.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2180" y="4050791"/>
            <a:ext cx="2480310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1218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1218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In-studio welcome 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1218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A small space is a good place to start.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721090" y="4050791"/>
            <a:ext cx="2480310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21090" y="4261104"/>
            <a:ext cx="243459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21090" y="4645152"/>
            <a:ext cx="243459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Social launch caption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21090" y="5394960"/>
            <a:ext cx="243459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One window. One good choice.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A rollout with named owners.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12 weeks from alignment through a small, reviewable pilot.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Weeks 1–3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Reviewed promise, three pillars and voice choices.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Weeks 4–8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Pilot landing page, care card and welcome sign.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Weeks 9–12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Pilot notes, measured baseline and a keep/change decision.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BRAND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24322B"/>
                </a:solidFill>
                <a:latin typeface="Arial"/>
              </a:defRPr>
            </a:pPr>
            <a:r>
              <a:t>Measure the promise. Before scaling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24322B"/>
                </a:solidFill>
                <a:latin typeface="Arial"/>
              </a:defRPr>
            </a:pPr>
            <a:r>
              <a:t>Illustrative targets require a baseline and an agreed measurement method.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Next-step clarity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80% explain their first care step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Space-fit confidence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4.5 / 5 confidence after the visit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D4522D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24322B"/>
                </a:solidFill>
                <a:latin typeface="Arial"/>
              </a:defRPr>
            </a:pPr>
            <a:r>
              <a:t>Useful return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24322B"/>
                </a:solidFill>
                <a:latin typeface="Arial"/>
              </a:defRPr>
            </a:pPr>
            <a:r>
              <a:t>30% return with a question or project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D4522D"/>
                </a:solidFill>
                <a:latin typeface="Arial"/>
              </a:defRPr>
            </a:pPr>
            <a:r>
              <a:t>ROOT &amp; RITUAL / NEXT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6400800" cy="2148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500" b="1">
                <a:solidFill>
                  <a:srgbClr val="24322B"/>
                </a:solidFill>
                <a:latin typeface="Arial"/>
              </a:defRPr>
            </a:pPr>
            <a:r>
              <a:t>Make the next promise small enough to keep.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566160"/>
            <a:ext cx="58521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100" b="0">
                <a:solidFill>
                  <a:srgbClr val="24322B"/>
                </a:solidFill>
                <a:latin typeface="Arial"/>
              </a:defRPr>
            </a:pPr>
            <a:r>
              <a:t>Approve the positioning, review the evidence, then test one touchpoint with the intended audience.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2971800"/>
            <a:ext cx="3108960" cy="2560320"/>
          </a:xfrm>
          <a:prstGeom prst="roundRect">
            <a:avLst/>
          </a:prstGeom>
          <a:solidFill>
            <a:srgbClr val="D5DF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778240" y="1508760"/>
            <a:ext cx="2148840" cy="2148840"/>
          </a:xfrm>
          <a:prstGeom prst="ellipse">
            <a:avLst/>
          </a:prstGeom>
          <a:solidFill>
            <a:srgbClr val="D452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0" y="2377440"/>
            <a:ext cx="1234440" cy="1234440"/>
          </a:xfrm>
          <a:prstGeom prst="ellipse">
            <a:avLst/>
          </a:prstGeom>
          <a:solidFill>
            <a:srgbClr val="2432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5742432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24322B"/>
                </a:solidFill>
                <a:latin typeface="Arial"/>
              </a:defRPr>
            </a:pPr>
            <a:r>
              <a:t>SHAPE / INTENTION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Root &amp; Ritual / Fictional strategy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24322B"/>
                </a:solidFill>
                <a:latin typeface="Arial"/>
              </a:defRPr>
            </a:pPr>
            <a: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 &amp; Ritual · Brand Strategy</dc:title>
  <dc:subject/>
  <dc:creator>Skillrove</dc:creator>
  <cp:keywords/>
  <dc:description>generated using python-pptx</dc:description>
  <cp:lastModifiedBy>Steve Canny</cp:lastModifiedBy>
  <cp:revision>1</cp:revision>
  <dcterms:created xsi:type="dcterms:W3CDTF">2026-10-10T00:00:00Z</dcterms:created>
  <dcterms:modified xsi:type="dcterms:W3CDTF">2026-10-10T00:00:00Z</dcterms:modified>
  <cp:category/>
</cp:coreProperties>
</file>