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practice launch story using an actual Skillrove homepage screenshot, supplied review notes and a clear delivery boundary.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/agent-workflow-film turn my reviewed product brief into a launch story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tasks · 45 planned minutes. Estimates are not measured execution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status reflects your supplied review, not an agent benchmark.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/ 3 tasks reviewed. Incomplete work stays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Bring your product. Keep the result in 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Actual user-supplied result screenshot. Rights confirmation is a declaration, not an independent license verification. Never claim this is a recorded agent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6400800" cy="2148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500" b="1">
                <a:solidFill>
                  <a:srgbClr val="F5F1E7"/>
                </a:solidFill>
                <a:latin typeface="Arial"/>
              </a:defRPr>
            </a:pPr>
            <a:r>
              <a:t>Your workflow. A launch worth watching.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566160"/>
            <a:ext cx="585216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0">
                <a:solidFill>
                  <a:srgbClr val="F5F1E7"/>
                </a:solidFill>
                <a:latin typeface="Arial"/>
              </a:defRPr>
            </a:pPr>
            <a:r>
              <a:t>A practice launch story using an actual Skillrove homepage screenshot, supplied review notes and a clear delivery boundary.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0" y="2971800"/>
            <a:ext cx="3108960" cy="2560320"/>
          </a:xfrm>
          <a:prstGeom prst="roundRect">
            <a:avLst/>
          </a:prstGeom>
          <a:solidFill>
            <a:srgbClr val="3659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2148840" cy="2148840"/>
          </a:xfrm>
          <a:prstGeom prst="ellipse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0" y="2377440"/>
            <a:ext cx="1234440" cy="1234440"/>
          </a:xfrm>
          <a:prstGeom prst="ellipse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0" y="5742432"/>
            <a:ext cx="3749039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0">
                <a:solidFill>
                  <a:srgbClr val="F5F1E7"/>
                </a:solidFill>
                <a:latin typeface="Arial"/>
              </a:defRPr>
            </a:pPr>
            <a:r>
              <a:t>SHAPE / INTENTION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01 / 06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F5F1E7"/>
                </a:solidFill>
                <a:latin typeface="Arial"/>
              </a:defRPr>
            </a:pPr>
            <a:r>
              <a:t>One brief. A visible path.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F5F1E7"/>
                </a:solidFill>
                <a:latin typeface="Arial"/>
              </a:defRPr>
            </a:pPr>
            <a:r>
              <a:t>/agent-workflow-film turn my reviewed product brief into a launch story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INPUT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Skillrove / Small skills. Big possibilities.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BOUNDARY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Display command only. No shell command is executed.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02 / 06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F5F1E7"/>
                </a:solidFill>
                <a:latin typeface="Arial"/>
              </a:defRPr>
            </a:pPr>
            <a:r>
              <a:t>Make the work inspectable.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F5F1E7"/>
                </a:solidFill>
                <a:latin typeface="Arial"/>
              </a:defRPr>
            </a:pPr>
            <a:r>
              <a:t>3 tasks · 45 planned minutes. Estimates are not measured execution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Shape the story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Depends on: none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Build the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Depends on: outline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Package the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Depends on: draft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03 / 06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F5F1E7"/>
                </a:solidFill>
                <a:latin typeface="Arial"/>
              </a:defRPr>
            </a:pPr>
            <a:r>
              <a:t>Keep the result beside the task.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F5F1E7"/>
                </a:solidFill>
                <a:latin typeface="Arial"/>
              </a:defRPr>
            </a:pPr>
            <a:r>
              <a:t>The status reflects your supplied review, not an agent benchmark.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Shape the story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A three-part launch outline.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Build the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The actual Skillrove homepage captured for this practice film.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Package the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A proposed delivery checklist.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04 / 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F5F1E7"/>
                </a:solidFill>
                <a:latin typeface="Arial"/>
              </a:defRPr>
            </a:pPr>
            <a:r>
              <a:t>Show the proof boundary.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F5F1E7"/>
                </a:solidFill>
                <a:latin typeface="Arial"/>
              </a:defRPr>
            </a:pPr>
            <a:r>
              <a:t>2 / 3 tasks reviewed. Incomplete work stays visible.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REVIEWED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Every headline maps to a reviewed requirement.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REVIEWED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06240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Product facts and labels match the supplied brief.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18119" y="4050791"/>
            <a:ext cx="3383279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18119" y="4261104"/>
            <a:ext cx="3337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18119" y="4645152"/>
            <a:ext cx="333756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PLANNED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8119" y="5394960"/>
            <a:ext cx="333756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A human reviews the final exported files before launch.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05 / 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1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502920"/>
            <a:ext cx="11155680" cy="18288"/>
          </a:xfrm>
          <a:prstGeom prst="rect">
            <a:avLst/>
          </a:prstGeom>
          <a:solidFill>
            <a:srgbClr val="F5F1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768096"/>
            <a:ext cx="106070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200" b="1">
                <a:solidFill>
                  <a:srgbClr val="93F5C9"/>
                </a:solidFill>
                <a:latin typeface="Arial"/>
              </a:defRPr>
            </a:pPr>
            <a:r>
              <a:t>SKILLROVE / REVIEWED SOURCE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280160"/>
            <a:ext cx="10789920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4800" b="1">
                <a:solidFill>
                  <a:srgbClr val="F5F1E7"/>
                </a:solidFill>
                <a:latin typeface="Arial"/>
              </a:defRPr>
            </a:pPr>
            <a:r>
              <a:t>Skillrove / Small skills. Big possibilities.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852928"/>
            <a:ext cx="1051560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800" b="0">
                <a:solidFill>
                  <a:srgbClr val="F5F1E7"/>
                </a:solidFill>
                <a:latin typeface="Arial"/>
              </a:defRPr>
            </a:pPr>
            <a:r>
              <a:t>Bring your product. Keep the result in view.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4050791"/>
            <a:ext cx="5189220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SOURCE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2 reviewed/reference records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2180" y="4050791"/>
            <a:ext cx="5189220" cy="22860"/>
          </a:xfrm>
          <a:prstGeom prst="rect">
            <a:avLst/>
          </a:prstGeom>
          <a:solidFill>
            <a:srgbClr val="93F5C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12180" y="4261104"/>
            <a:ext cx="51435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100" b="1">
                <a:solidFill>
                  <a:srgbClr val="93F5C9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2180" y="4645152"/>
            <a:ext cx="5143500" cy="6675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2000" b="1">
                <a:solidFill>
                  <a:srgbClr val="F5F1E7"/>
                </a:solidFill>
                <a:latin typeface="Arial"/>
              </a:defRPr>
            </a:pPr>
            <a:r>
              <a:t>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12180" y="5394960"/>
            <a:ext cx="5143500" cy="8595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300" b="0">
                <a:solidFill>
                  <a:srgbClr val="F5F1E7"/>
                </a:solidFill>
                <a:latin typeface="Arial"/>
              </a:defRPr>
            </a:pPr>
            <a:r>
              <a:t>Editable brief, captions, timeline and real local MP4 exports.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519672"/>
            <a:ext cx="969264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Agent Workflow Film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51967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defRPr sz="1000" b="0">
                <a:solidFill>
                  <a:srgbClr val="F5F1E7"/>
                </a:solidFill>
                <a:latin typeface="Arial"/>
              </a:defRPr>
            </a:pPr>
            <a:r>
              <a:t>06 / 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82880"/>
            <a:ext cx="11277599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Skillrove / supplied result screenshot</a:t>
            </a:r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639" y="914400"/>
            <a:ext cx="10078720" cy="56692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workflow. A launch worth watching.</dc:title>
  <dc:subject/>
  <dc:creator>Skillrove</dc:creator>
  <cp:keywords/>
  <dc:description>generated using python-pptx</dc:description>
  <cp:lastModifiedBy>Steve Canny</cp:lastModifiedBy>
  <cp:revision>1</cp:revision>
  <dcterms:created xsi:type="dcterms:W3CDTF">2026-10-10T00:00:00Z</dcterms:created>
  <dcterms:modified xsi:type="dcterms:W3CDTF">2026-10-10T00:00:00Z</dcterms:modified>
  <cp:category/>
</cp:coreProperties>
</file>